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handoutMasterIdLst>
    <p:handoutMasterId r:id="rId14"/>
  </p:handoutMasterIdLst>
  <p:sldIdLst>
    <p:sldId id="256" r:id="rId2"/>
    <p:sldId id="257" r:id="rId3"/>
    <p:sldId id="258" r:id="rId4"/>
    <p:sldId id="266" r:id="rId5"/>
    <p:sldId id="274" r:id="rId6"/>
    <p:sldId id="271" r:id="rId7"/>
    <p:sldId id="259" r:id="rId8"/>
    <p:sldId id="260" r:id="rId9"/>
    <p:sldId id="273" r:id="rId10"/>
    <p:sldId id="265" r:id="rId11"/>
    <p:sldId id="262" r:id="rId12"/>
    <p:sldId id="269" r:id="rId13"/>
  </p:sldIdLst>
  <p:sldSz cx="9144000" cy="6858000" type="screen4x3"/>
  <p:notesSz cx="6854825" cy="97504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8" autoAdjust="0"/>
  </p:normalViewPr>
  <p:slideViewPr>
    <p:cSldViewPr>
      <p:cViewPr>
        <p:scale>
          <a:sx n="89" d="100"/>
          <a:sy n="89" d="100"/>
        </p:scale>
        <p:origin x="24" y="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424" cy="4875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2815" y="0"/>
            <a:ext cx="2970424" cy="4875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056A9-972D-4116-818B-1FD069A54A10}" type="datetimeFigureOut">
              <a:rPr lang="pl-PL" smtClean="0"/>
              <a:pPr/>
              <a:t>2011-03-31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261212"/>
            <a:ext cx="2970424" cy="4875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2815" y="9261212"/>
            <a:ext cx="2970424" cy="4875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37043-EFE6-418D-8CFD-71644A90CEB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Prostokąt zaokrąglony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FC94-2AAC-4DF1-9183-3504A31F76CA}" type="datetimeFigureOut">
              <a:rPr lang="pl-PL" smtClean="0"/>
              <a:pPr/>
              <a:t>2011-03-31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E74274F-6097-40F7-9A72-5B30824CB99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FC94-2AAC-4DF1-9183-3504A31F76CA}" type="datetimeFigureOut">
              <a:rPr lang="pl-PL" smtClean="0"/>
              <a:pPr/>
              <a:t>2011-03-31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274F-6097-40F7-9A72-5B30824CB9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FC94-2AAC-4DF1-9183-3504A31F76CA}" type="datetimeFigureOut">
              <a:rPr lang="pl-PL" smtClean="0"/>
              <a:pPr/>
              <a:t>2011-03-31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274F-6097-40F7-9A72-5B30824CB9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FC94-2AAC-4DF1-9183-3504A31F76CA}" type="datetimeFigureOut">
              <a:rPr lang="pl-PL" smtClean="0"/>
              <a:pPr/>
              <a:t>2011-03-31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274F-6097-40F7-9A72-5B30824CB99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Prostokąt zaokrąglony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FC94-2AAC-4DF1-9183-3504A31F76CA}" type="datetimeFigureOut">
              <a:rPr lang="pl-PL" smtClean="0"/>
              <a:pPr/>
              <a:t>2011-03-31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E74274F-6097-40F7-9A72-5B30824CB9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FC94-2AAC-4DF1-9183-3504A31F76CA}" type="datetimeFigureOut">
              <a:rPr lang="pl-PL" smtClean="0"/>
              <a:pPr/>
              <a:t>2011-03-31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274F-6097-40F7-9A72-5B30824CB99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FC94-2AAC-4DF1-9183-3504A31F76CA}" type="datetimeFigureOut">
              <a:rPr lang="pl-PL" smtClean="0"/>
              <a:pPr/>
              <a:t>2011-03-31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274F-6097-40F7-9A72-5B30824CB99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FC94-2AAC-4DF1-9183-3504A31F76CA}" type="datetimeFigureOut">
              <a:rPr lang="pl-PL" smtClean="0"/>
              <a:pPr/>
              <a:t>2011-03-31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274F-6097-40F7-9A72-5B30824CB9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FC94-2AAC-4DF1-9183-3504A31F76CA}" type="datetimeFigureOut">
              <a:rPr lang="pl-PL" smtClean="0"/>
              <a:pPr/>
              <a:t>2011-03-31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274F-6097-40F7-9A72-5B30824CB9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Prostokąt zaokrąglony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FC94-2AAC-4DF1-9183-3504A31F76CA}" type="datetimeFigureOut">
              <a:rPr lang="pl-PL" smtClean="0"/>
              <a:pPr/>
              <a:t>2011-03-31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274F-6097-40F7-9A72-5B30824CB99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4FC94-2AAC-4DF1-9183-3504A31F76CA}" type="datetimeFigureOut">
              <a:rPr lang="pl-PL" smtClean="0"/>
              <a:pPr/>
              <a:t>2011-03-31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E74274F-6097-40F7-9A72-5B30824CB99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Prostokąt zaokrąglony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214FC94-2AAC-4DF1-9183-3504A31F76CA}" type="datetimeFigureOut">
              <a:rPr lang="pl-PL" smtClean="0"/>
              <a:pPr/>
              <a:t>2011-03-31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E74274F-6097-40F7-9A72-5B30824CB99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00100" y="3429000"/>
            <a:ext cx="7406640" cy="1752600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latin typeface="Technical" pitchFamily="2" charset="0"/>
              </a:rPr>
              <a:t>Szkołę Podstawową nr 11</a:t>
            </a:r>
          </a:p>
          <a:p>
            <a:r>
              <a:rPr lang="pl-PL" sz="3600" b="1" dirty="0" smtClean="0">
                <a:latin typeface="Technical" pitchFamily="2" charset="0"/>
              </a:rPr>
              <a:t>im. Mirosława </a:t>
            </a:r>
            <a:r>
              <a:rPr lang="pl-PL" sz="3600" b="1" dirty="0" err="1" smtClean="0">
                <a:latin typeface="Technical" pitchFamily="2" charset="0"/>
              </a:rPr>
              <a:t>Feriča</a:t>
            </a:r>
            <a:endParaRPr lang="pl-PL" sz="3600" b="1" dirty="0" smtClean="0">
              <a:latin typeface="Technical" pitchFamily="2" charset="0"/>
            </a:endParaRPr>
          </a:p>
          <a:p>
            <a:r>
              <a:rPr lang="pl-PL" sz="3600" b="1" dirty="0" smtClean="0">
                <a:latin typeface="Technical" pitchFamily="2" charset="0"/>
              </a:rPr>
              <a:t>w Ostrowie Wielkopolskim</a:t>
            </a:r>
            <a:endParaRPr lang="pl-PL" sz="3600" b="1" dirty="0">
              <a:latin typeface="Technical" pitchFamily="2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>
                <a:latin typeface="Technical" pitchFamily="2" charset="0"/>
              </a:rPr>
              <a:t>Prezentacja działań z zakresu </a:t>
            </a:r>
            <a:br>
              <a:rPr lang="pl-PL" sz="3600" dirty="0" smtClean="0">
                <a:latin typeface="Technical" pitchFamily="2" charset="0"/>
              </a:rPr>
            </a:br>
            <a:r>
              <a:rPr lang="pl-PL" sz="3600" dirty="0" smtClean="0">
                <a:latin typeface="Technical" pitchFamily="2" charset="0"/>
              </a:rPr>
              <a:t>promocji zdrowia w roku </a:t>
            </a:r>
            <a:r>
              <a:rPr lang="pl-PL" sz="3600" dirty="0" smtClean="0">
                <a:latin typeface="Technical" pitchFamily="2" charset="0"/>
              </a:rPr>
              <a:t>2009</a:t>
            </a:r>
            <a:r>
              <a:rPr lang="pl-PL" sz="3600" dirty="0" smtClean="0">
                <a:latin typeface="Technical" pitchFamily="2" charset="0"/>
              </a:rPr>
              <a:t/>
            </a:r>
            <a:br>
              <a:rPr lang="pl-PL" sz="3600" dirty="0" smtClean="0">
                <a:latin typeface="Technical" pitchFamily="2" charset="0"/>
              </a:rPr>
            </a:br>
            <a:r>
              <a:rPr lang="pl-PL" sz="3600" dirty="0" smtClean="0">
                <a:latin typeface="Technical" pitchFamily="2" charset="0"/>
              </a:rPr>
              <a:t>podjętych przez</a:t>
            </a:r>
            <a:endParaRPr lang="pl-PL" sz="3600" b="1" i="1" spc="300" dirty="0">
              <a:latin typeface="Technical" pitchFamily="2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>
          <a:xfrm>
            <a:off x="357158" y="5857892"/>
            <a:ext cx="8501122" cy="522288"/>
          </a:xfrm>
          <a:prstGeom prst="rect">
            <a:avLst/>
          </a:prstGeom>
        </p:spPr>
        <p:txBody>
          <a:bodyPr bIns="9144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echnical" pitchFamily="2" charset="0"/>
                <a:ea typeface="+mj-ea"/>
                <a:cs typeface="+mj-cs"/>
              </a:rPr>
              <a:t>UKS Maratończyk – sekcja modelarska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chnical" pitchFamily="2" charset="0"/>
              <a:ea typeface="+mj-ea"/>
              <a:cs typeface="+mj-cs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3427200" cy="25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85728"/>
            <a:ext cx="3427200" cy="25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143248"/>
            <a:ext cx="3427200" cy="25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5786" y="5857892"/>
            <a:ext cx="7315200" cy="522288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latin typeface="Technical" pitchFamily="2" charset="0"/>
              </a:rPr>
              <a:t>Harcerskie złazy, obozy i rajdy</a:t>
            </a:r>
            <a:endParaRPr lang="pl-PL" sz="4000" b="1" dirty="0">
              <a:latin typeface="Technical" pitchFamily="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85728"/>
            <a:ext cx="3868452" cy="25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2570400" cy="386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000372"/>
            <a:ext cx="3868452" cy="25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44" y="5143512"/>
            <a:ext cx="7315200" cy="522288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>
                <a:latin typeface="Technical" pitchFamily="2" charset="0"/>
              </a:rPr>
              <a:t>Dzień sportu</a:t>
            </a:r>
            <a:endParaRPr lang="pl-PL" sz="4000" b="1" dirty="0">
              <a:latin typeface="Technical" pitchFamily="2" charset="0"/>
            </a:endParaRPr>
          </a:p>
        </p:txBody>
      </p:sp>
      <p:pic>
        <p:nvPicPr>
          <p:cNvPr id="11266" name="Picture 2" descr="H:\00_fotografia\2009_2010_dzień_sportu\photo 2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3427549" cy="2570400"/>
          </a:xfrm>
          <a:prstGeom prst="rect">
            <a:avLst/>
          </a:prstGeom>
          <a:noFill/>
        </p:spPr>
      </p:pic>
      <p:pic>
        <p:nvPicPr>
          <p:cNvPr id="11267" name="Picture 3" descr="H:\00_fotografia\2009_2010_dzień_sportu\photo 2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85728"/>
            <a:ext cx="3427549" cy="2570400"/>
          </a:xfrm>
          <a:prstGeom prst="rect">
            <a:avLst/>
          </a:prstGeom>
          <a:noFill/>
        </p:spPr>
      </p:pic>
      <p:pic>
        <p:nvPicPr>
          <p:cNvPr id="11268" name="Picture 4" descr="H:\00_fotografia\2009_2010_dzień_sportu\photo 2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286124"/>
            <a:ext cx="3427549" cy="257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43504" y="1285860"/>
            <a:ext cx="3457580" cy="1714512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Technical" pitchFamily="2" charset="0"/>
              </a:rPr>
              <a:t/>
            </a:r>
            <a:br>
              <a:rPr lang="pl-PL" b="1" dirty="0" smtClean="0">
                <a:latin typeface="Technical" pitchFamily="2" charset="0"/>
              </a:rPr>
            </a:br>
            <a:r>
              <a:rPr lang="pl-PL" b="1" dirty="0" smtClean="0">
                <a:latin typeface="Technical" pitchFamily="2" charset="0"/>
              </a:rPr>
              <a:t/>
            </a:r>
            <a:br>
              <a:rPr lang="pl-PL" b="1" dirty="0" smtClean="0">
                <a:latin typeface="Technical" pitchFamily="2" charset="0"/>
              </a:rPr>
            </a:br>
            <a:r>
              <a:rPr lang="pl-PL" b="1" dirty="0" smtClean="0">
                <a:latin typeface="Technical" pitchFamily="2" charset="0"/>
              </a:rPr>
              <a:t> </a:t>
            </a:r>
            <a:br>
              <a:rPr lang="pl-PL" b="1" dirty="0" smtClean="0">
                <a:latin typeface="Technical" pitchFamily="2" charset="0"/>
              </a:rPr>
            </a:br>
            <a:r>
              <a:rPr lang="pl-PL" b="1" dirty="0" smtClean="0">
                <a:latin typeface="Technical" pitchFamily="2" charset="0"/>
              </a:rPr>
              <a:t/>
            </a:r>
            <a:br>
              <a:rPr lang="pl-PL" b="1" dirty="0" smtClean="0">
                <a:latin typeface="Technical" pitchFamily="2" charset="0"/>
              </a:rPr>
            </a:br>
            <a:r>
              <a:rPr lang="pl-PL" sz="4000" b="1" dirty="0" smtClean="0">
                <a:latin typeface="Technical" pitchFamily="2" charset="0"/>
              </a:rPr>
              <a:t>Święto </a:t>
            </a:r>
            <a:br>
              <a:rPr lang="pl-PL" sz="4000" b="1" dirty="0" smtClean="0">
                <a:latin typeface="Technical" pitchFamily="2" charset="0"/>
              </a:rPr>
            </a:br>
            <a:r>
              <a:rPr lang="pl-PL" sz="4000" b="1" dirty="0" smtClean="0">
                <a:latin typeface="Technical" pitchFamily="2" charset="0"/>
              </a:rPr>
              <a:t>Ziemniaka</a:t>
            </a:r>
            <a:r>
              <a:rPr lang="pl-PL" sz="4000" b="1" dirty="0" smtClean="0">
                <a:latin typeface="Technical" pitchFamily="2" charset="0"/>
              </a:rPr>
              <a:t/>
            </a:r>
            <a:br>
              <a:rPr lang="pl-PL" sz="4000" b="1" dirty="0" smtClean="0">
                <a:latin typeface="Technical" pitchFamily="2" charset="0"/>
              </a:rPr>
            </a:br>
            <a:r>
              <a:rPr lang="pl-PL" sz="4000" b="1" dirty="0" smtClean="0">
                <a:latin typeface="Technical" pitchFamily="2" charset="0"/>
              </a:rPr>
              <a:t/>
            </a:r>
            <a:br>
              <a:rPr lang="pl-PL" sz="4000" b="1" dirty="0" smtClean="0">
                <a:latin typeface="Technical" pitchFamily="2" charset="0"/>
              </a:rPr>
            </a:br>
            <a:r>
              <a:rPr lang="pl-PL" sz="4000" b="1" dirty="0" smtClean="0">
                <a:latin typeface="Technical" pitchFamily="2" charset="0"/>
              </a:rPr>
              <a:t/>
            </a:r>
            <a:br>
              <a:rPr lang="pl-PL" sz="4000" b="1" dirty="0" smtClean="0">
                <a:latin typeface="Technical" pitchFamily="2" charset="0"/>
              </a:rPr>
            </a:br>
            <a:r>
              <a:rPr lang="pl-PL" b="1" dirty="0" smtClean="0">
                <a:latin typeface="Technical" pitchFamily="2" charset="0"/>
              </a:rPr>
              <a:t/>
            </a:r>
            <a:br>
              <a:rPr lang="pl-PL" b="1" dirty="0" smtClean="0">
                <a:latin typeface="Technical" pitchFamily="2" charset="0"/>
              </a:rPr>
            </a:br>
            <a:r>
              <a:rPr lang="pl-PL" b="1" dirty="0" smtClean="0">
                <a:latin typeface="Technical" pitchFamily="2" charset="0"/>
              </a:rPr>
              <a:t/>
            </a:r>
            <a:br>
              <a:rPr lang="pl-PL" b="1" dirty="0" smtClean="0">
                <a:latin typeface="Technical" pitchFamily="2" charset="0"/>
              </a:rPr>
            </a:br>
            <a:r>
              <a:rPr lang="pl-PL" b="1" dirty="0" smtClean="0">
                <a:latin typeface="Technical" pitchFamily="2" charset="0"/>
              </a:rPr>
              <a:t/>
            </a:r>
            <a:br>
              <a:rPr lang="pl-PL" b="1" dirty="0" smtClean="0">
                <a:latin typeface="Technical" pitchFamily="2" charset="0"/>
              </a:rPr>
            </a:br>
            <a:r>
              <a:rPr lang="pl-PL" b="1" dirty="0" smtClean="0">
                <a:latin typeface="Technical" pitchFamily="2" charset="0"/>
              </a:rPr>
              <a:t/>
            </a:r>
            <a:br>
              <a:rPr lang="pl-PL" b="1" dirty="0" smtClean="0">
                <a:latin typeface="Technical" pitchFamily="2" charset="0"/>
              </a:rPr>
            </a:br>
            <a:r>
              <a:rPr lang="pl-PL" b="1" dirty="0" smtClean="0">
                <a:latin typeface="Technical" pitchFamily="2" charset="0"/>
              </a:rPr>
              <a:t/>
            </a:r>
            <a:br>
              <a:rPr lang="pl-PL" b="1" dirty="0" smtClean="0">
                <a:latin typeface="Technical" pitchFamily="2" charset="0"/>
              </a:rPr>
            </a:br>
            <a:endParaRPr lang="pl-PL" b="1" dirty="0">
              <a:latin typeface="Technical" pitchFamily="2" charset="0"/>
            </a:endParaRPr>
          </a:p>
        </p:txBody>
      </p:sp>
      <p:pic>
        <p:nvPicPr>
          <p:cNvPr id="4" name="Picture 3" descr="H:\00_fotografia\2008_2009_ziemniaki_świetlica\Obraz 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2508382" cy="3344850"/>
          </a:xfrm>
          <a:prstGeom prst="rect">
            <a:avLst/>
          </a:prstGeom>
          <a:noFill/>
        </p:spPr>
      </p:pic>
      <p:pic>
        <p:nvPicPr>
          <p:cNvPr id="1029" name="Picture 5" descr="H:\00_fotografia\2008_2009_ziemniaki_świetlica\foto canon 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929066"/>
            <a:ext cx="3429024" cy="2571507"/>
          </a:xfrm>
          <a:prstGeom prst="rect">
            <a:avLst/>
          </a:prstGeom>
          <a:noFill/>
        </p:spPr>
      </p:pic>
      <p:pic>
        <p:nvPicPr>
          <p:cNvPr id="1030" name="Picture 6" descr="G:\2009_2010_ziemniaki\foto 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929066"/>
            <a:ext cx="3427549" cy="257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8662" y="5357826"/>
            <a:ext cx="7300938" cy="1671722"/>
          </a:xfrm>
        </p:spPr>
        <p:txBody>
          <a:bodyPr/>
          <a:lstStyle/>
          <a:p>
            <a:r>
              <a:rPr lang="pl-PL" sz="4000" b="1" dirty="0" smtClean="0">
                <a:latin typeface="Technical" pitchFamily="2" charset="0"/>
              </a:rPr>
              <a:t>Dzień Ziemi – rajd śladami Patrona</a:t>
            </a:r>
            <a:endParaRPr lang="pl-PL" sz="4000" b="1" dirty="0">
              <a:latin typeface="Technical" pitchFamily="2" charset="0"/>
            </a:endParaRPr>
          </a:p>
        </p:txBody>
      </p:sp>
      <p:pic>
        <p:nvPicPr>
          <p:cNvPr id="2050" name="Picture 2" descr="G:\2008_2009_dzień_ziemi\DSC0157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6067" b="16067"/>
          <a:stretch>
            <a:fillRect/>
          </a:stretch>
        </p:blipFill>
        <p:spPr bwMode="auto">
          <a:xfrm>
            <a:off x="357158" y="214290"/>
            <a:ext cx="5202765" cy="2647960"/>
          </a:xfrm>
          <a:prstGeom prst="rect">
            <a:avLst/>
          </a:prstGeom>
          <a:noFill/>
        </p:spPr>
      </p:pic>
      <p:pic>
        <p:nvPicPr>
          <p:cNvPr id="2051" name="Picture 3" descr="G:\2008_2009_dzień_ziemi\P42259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928670"/>
            <a:ext cx="3996501" cy="2997198"/>
          </a:xfrm>
          <a:prstGeom prst="rect">
            <a:avLst/>
          </a:prstGeom>
          <a:noFill/>
        </p:spPr>
      </p:pic>
      <p:pic>
        <p:nvPicPr>
          <p:cNvPr id="2052" name="Picture 4" descr="G:\2008_2009_dzień_ziemi\P10007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000372"/>
            <a:ext cx="3575974" cy="2682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2976" y="5929330"/>
            <a:ext cx="7315200" cy="522288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>
                <a:latin typeface="Technical" pitchFamily="2" charset="0"/>
              </a:rPr>
              <a:t>Zimowisko – Biały Dunajec</a:t>
            </a:r>
            <a:endParaRPr lang="pl-PL" sz="4000" b="1" dirty="0">
              <a:latin typeface="Technical" pitchFamily="2" charset="0"/>
            </a:endParaRPr>
          </a:p>
        </p:txBody>
      </p:sp>
      <p:pic>
        <p:nvPicPr>
          <p:cNvPr id="3075" name="Picture 3" descr="G:\2008_2009_zimowisko\dzień1\IMG_1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000372"/>
            <a:ext cx="3427327" cy="2570400"/>
          </a:xfrm>
          <a:prstGeom prst="rect">
            <a:avLst/>
          </a:prstGeom>
          <a:noFill/>
        </p:spPr>
      </p:pic>
      <p:pic>
        <p:nvPicPr>
          <p:cNvPr id="3076" name="Picture 4" descr="G:\2008_2009_zimowisko\dzień5\IMG_2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290"/>
            <a:ext cx="3426886" cy="2570400"/>
          </a:xfrm>
          <a:prstGeom prst="rect">
            <a:avLst/>
          </a:prstGeom>
          <a:noFill/>
        </p:spPr>
      </p:pic>
      <p:pic>
        <p:nvPicPr>
          <p:cNvPr id="3078" name="Picture 6" descr="H:\00_fotografia\2008_2009_VC_bochnia\IMG_3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9812" y="231938"/>
            <a:ext cx="3427327" cy="2570400"/>
          </a:xfrm>
          <a:prstGeom prst="rect">
            <a:avLst/>
          </a:prstGeom>
          <a:noFill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5328" y="3000372"/>
            <a:ext cx="3427200" cy="25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2976" y="5929330"/>
            <a:ext cx="7315200" cy="522288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>
                <a:latin typeface="Technical" pitchFamily="2" charset="0"/>
              </a:rPr>
              <a:t>Obozy letnie</a:t>
            </a:r>
            <a:endParaRPr lang="pl-PL" sz="4000" b="1" dirty="0">
              <a:latin typeface="Technical" pitchFamily="2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303376"/>
            <a:ext cx="3427200" cy="25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85728"/>
            <a:ext cx="3427200" cy="25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3214686"/>
            <a:ext cx="3427200" cy="25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5543468"/>
            <a:ext cx="8015318" cy="1314532"/>
          </a:xfrm>
        </p:spPr>
        <p:txBody>
          <a:bodyPr/>
          <a:lstStyle/>
          <a:p>
            <a:r>
              <a:rPr lang="pl-PL" sz="3600" b="1" dirty="0" smtClean="0">
                <a:latin typeface="Technical" pitchFamily="2" charset="0"/>
              </a:rPr>
              <a:t>Festyn rodzinny</a:t>
            </a:r>
            <a:endParaRPr lang="pl-PL" sz="3600" b="1" dirty="0">
              <a:latin typeface="Technical" pitchFamily="2" charset="0"/>
            </a:endParaRPr>
          </a:p>
        </p:txBody>
      </p:sp>
      <p:pic>
        <p:nvPicPr>
          <p:cNvPr id="4098" name="Picture 2" descr="G:\2009_2010_festyn\IMG_7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3855600" cy="2570400"/>
          </a:xfrm>
          <a:prstGeom prst="rect">
            <a:avLst/>
          </a:prstGeom>
          <a:noFill/>
        </p:spPr>
      </p:pic>
      <p:pic>
        <p:nvPicPr>
          <p:cNvPr id="4100" name="Picture 4" descr="G:\2009_2010_festyn\IMG_7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3855600" cy="2570400"/>
          </a:xfrm>
          <a:prstGeom prst="rect">
            <a:avLst/>
          </a:prstGeom>
          <a:noFill/>
        </p:spPr>
      </p:pic>
      <p:pic>
        <p:nvPicPr>
          <p:cNvPr id="4101" name="Picture 5" descr="G:\2009_2010_festyn\IMG_8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43248"/>
            <a:ext cx="3855600" cy="2570400"/>
          </a:xfrm>
          <a:prstGeom prst="rect">
            <a:avLst/>
          </a:prstGeom>
          <a:noFill/>
        </p:spPr>
      </p:pic>
      <p:pic>
        <p:nvPicPr>
          <p:cNvPr id="4102" name="Picture 6" descr="G:\2009_2010_festyn\IMG_8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143248"/>
            <a:ext cx="3855600" cy="257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8662" y="5214950"/>
            <a:ext cx="7858180" cy="743028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latin typeface="Technical" pitchFamily="2" charset="0"/>
              </a:rPr>
              <a:t>Moduł edukacyjny</a:t>
            </a:r>
            <a:br>
              <a:rPr lang="pl-PL" sz="4000" b="1" dirty="0" smtClean="0">
                <a:latin typeface="Technical" pitchFamily="2" charset="0"/>
              </a:rPr>
            </a:br>
            <a:r>
              <a:rPr lang="pl-PL" sz="4000" b="1" dirty="0" smtClean="0">
                <a:latin typeface="Technical" pitchFamily="2" charset="0"/>
              </a:rPr>
              <a:t> „Rowerem bezpiecznie i zdrowo”</a:t>
            </a:r>
            <a:endParaRPr lang="pl-PL" sz="4000" b="1" dirty="0">
              <a:latin typeface="Technical" pitchFamily="2" charset="0"/>
            </a:endParaRPr>
          </a:p>
        </p:txBody>
      </p:sp>
      <p:pic>
        <p:nvPicPr>
          <p:cNvPr id="5122" name="Picture 2" descr="G:\2009_2010_moduły\IMG_3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3427549" cy="2570400"/>
          </a:xfrm>
          <a:prstGeom prst="rect">
            <a:avLst/>
          </a:prstGeom>
          <a:noFill/>
        </p:spPr>
      </p:pic>
      <p:pic>
        <p:nvPicPr>
          <p:cNvPr id="5123" name="Picture 3" descr="G:\2009_2010_moduły\IMG_3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14290"/>
            <a:ext cx="3427549" cy="2570400"/>
          </a:xfrm>
          <a:prstGeom prst="rect">
            <a:avLst/>
          </a:prstGeom>
          <a:noFill/>
        </p:spPr>
      </p:pic>
      <p:pic>
        <p:nvPicPr>
          <p:cNvPr id="5124" name="Picture 4" descr="G:\2009_2010_moduły\IMG_3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928934"/>
            <a:ext cx="3427549" cy="257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5214950"/>
            <a:ext cx="7315200" cy="522288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latin typeface="Technical" pitchFamily="2" charset="0"/>
              </a:rPr>
              <a:t>Jemy zdrowo </a:t>
            </a:r>
            <a:br>
              <a:rPr lang="pl-PL" sz="4000" b="1" dirty="0" smtClean="0">
                <a:latin typeface="Technical" pitchFamily="2" charset="0"/>
              </a:rPr>
            </a:br>
            <a:r>
              <a:rPr lang="pl-PL" sz="4000" b="1" dirty="0" smtClean="0">
                <a:latin typeface="Technical" pitchFamily="2" charset="0"/>
              </a:rPr>
              <a:t>i kolorowo</a:t>
            </a:r>
            <a:endParaRPr lang="pl-PL" sz="4000" b="1" dirty="0">
              <a:latin typeface="Technical" pitchFamily="2" charset="0"/>
            </a:endParaRPr>
          </a:p>
        </p:txBody>
      </p:sp>
      <p:pic>
        <p:nvPicPr>
          <p:cNvPr id="6146" name="Picture 2" descr="H:\00_fotografia\2009_2010_dni_otwarte\IMG_3106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571472" y="357166"/>
            <a:ext cx="3427549" cy="2570400"/>
          </a:xfrm>
          <a:prstGeom prst="rect">
            <a:avLst/>
          </a:prstGeom>
          <a:noFill/>
        </p:spPr>
      </p:pic>
      <p:pic>
        <p:nvPicPr>
          <p:cNvPr id="6148" name="Picture 4" descr="H:\00_fotografia\2009_2010_dni_otwarte\IMG_3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66"/>
            <a:ext cx="3427549" cy="2570400"/>
          </a:xfrm>
          <a:prstGeom prst="rect">
            <a:avLst/>
          </a:prstGeom>
          <a:noFill/>
        </p:spPr>
      </p:pic>
      <p:pic>
        <p:nvPicPr>
          <p:cNvPr id="6149" name="Picture 5" descr="H:\00_fotografia\2009_2010_dni_otwarte\IMG_31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876"/>
            <a:ext cx="3427549" cy="257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5857892"/>
            <a:ext cx="8501122" cy="522288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latin typeface="Technical" pitchFamily="2" charset="0"/>
              </a:rPr>
              <a:t>UKS Maratończyk – sekcja pływacka</a:t>
            </a:r>
            <a:endParaRPr lang="pl-PL" sz="4000" b="1" dirty="0">
              <a:latin typeface="Technical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3427199" cy="25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14290"/>
            <a:ext cx="3832604" cy="25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928934"/>
            <a:ext cx="3834000" cy="269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pitał">
  <a:themeElements>
    <a:clrScheme name="Kapitał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Kapitał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1459</TotalTime>
  <Words>51</Words>
  <Application>Microsoft Office PowerPoint</Application>
  <PresentationFormat>Pokaz na ekranie (4:3)</PresentationFormat>
  <Paragraphs>15</Paragraphs>
  <Slides>12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Kapitał</vt:lpstr>
      <vt:lpstr>Prezentacja działań z zakresu  promocji zdrowia w roku 2009 podjętych przez</vt:lpstr>
      <vt:lpstr>     Święto  Ziemniaka        </vt:lpstr>
      <vt:lpstr>Dzień Ziemi – rajd śladami Patrona</vt:lpstr>
      <vt:lpstr>Zimowisko – Biały Dunajec</vt:lpstr>
      <vt:lpstr>Obozy letnie</vt:lpstr>
      <vt:lpstr>Festyn rodzinny</vt:lpstr>
      <vt:lpstr>Moduł edukacyjny  „Rowerem bezpiecznie i zdrowo”</vt:lpstr>
      <vt:lpstr>Jemy zdrowo  i kolorowo</vt:lpstr>
      <vt:lpstr>UKS Maratończyk – sekcja pływacka</vt:lpstr>
      <vt:lpstr>Slajd 10</vt:lpstr>
      <vt:lpstr>Harcerskie złazy, obozy i rajdy</vt:lpstr>
      <vt:lpstr>Dzień sportu</vt:lpstr>
    </vt:vector>
  </TitlesOfParts>
  <Company>Ministrerstwo Edukacji Narodowej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Promująca Zdrowie</dc:title>
  <dc:creator>nauczyciel001n</dc:creator>
  <cp:lastModifiedBy>wles</cp:lastModifiedBy>
  <cp:revision>54</cp:revision>
  <dcterms:created xsi:type="dcterms:W3CDTF">2009-01-26T12:13:28Z</dcterms:created>
  <dcterms:modified xsi:type="dcterms:W3CDTF">2011-04-01T07:30:47Z</dcterms:modified>
</cp:coreProperties>
</file>