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19"/>
  </p:handoutMasterIdLst>
  <p:sldIdLst>
    <p:sldId id="256" r:id="rId2"/>
    <p:sldId id="257" r:id="rId3"/>
    <p:sldId id="270" r:id="rId4"/>
    <p:sldId id="258" r:id="rId5"/>
    <p:sldId id="266" r:id="rId6"/>
    <p:sldId id="271" r:id="rId7"/>
    <p:sldId id="259" r:id="rId8"/>
    <p:sldId id="260" r:id="rId9"/>
    <p:sldId id="273" r:id="rId10"/>
    <p:sldId id="265" r:id="rId11"/>
    <p:sldId id="272" r:id="rId12"/>
    <p:sldId id="261" r:id="rId13"/>
    <p:sldId id="262" r:id="rId14"/>
    <p:sldId id="268" r:id="rId15"/>
    <p:sldId id="264" r:id="rId16"/>
    <p:sldId id="267" r:id="rId17"/>
    <p:sldId id="269" r:id="rId18"/>
  </p:sldIdLst>
  <p:sldSz cx="9144000" cy="6858000" type="screen4x3"/>
  <p:notesSz cx="6854825" cy="97504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8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424" cy="4875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2815" y="0"/>
            <a:ext cx="2970424" cy="4875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056A9-972D-4116-818B-1FD069A54A10}" type="datetimeFigureOut">
              <a:rPr lang="pl-PL" smtClean="0"/>
              <a:pPr/>
              <a:t>2010-12-22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261212"/>
            <a:ext cx="2970424" cy="487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2815" y="9261212"/>
            <a:ext cx="2970424" cy="487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37043-EFE6-418D-8CFD-71644A90CEB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FC94-2AAC-4DF1-9183-3504A31F76CA}" type="datetimeFigureOut">
              <a:rPr lang="pl-PL" smtClean="0"/>
              <a:pPr/>
              <a:t>2010-12-22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E74274F-6097-40F7-9A72-5B30824CB99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FC94-2AAC-4DF1-9183-3504A31F76CA}" type="datetimeFigureOut">
              <a:rPr lang="pl-PL" smtClean="0"/>
              <a:pPr/>
              <a:t>2010-12-22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274F-6097-40F7-9A72-5B30824CB9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FC94-2AAC-4DF1-9183-3504A31F76CA}" type="datetimeFigureOut">
              <a:rPr lang="pl-PL" smtClean="0"/>
              <a:pPr/>
              <a:t>2010-12-22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274F-6097-40F7-9A72-5B30824CB9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FC94-2AAC-4DF1-9183-3504A31F76CA}" type="datetimeFigureOut">
              <a:rPr lang="pl-PL" smtClean="0"/>
              <a:pPr/>
              <a:t>2010-12-22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274F-6097-40F7-9A72-5B30824CB99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FC94-2AAC-4DF1-9183-3504A31F76CA}" type="datetimeFigureOut">
              <a:rPr lang="pl-PL" smtClean="0"/>
              <a:pPr/>
              <a:t>2010-12-22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E74274F-6097-40F7-9A72-5B30824CB9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FC94-2AAC-4DF1-9183-3504A31F76CA}" type="datetimeFigureOut">
              <a:rPr lang="pl-PL" smtClean="0"/>
              <a:pPr/>
              <a:t>2010-12-22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274F-6097-40F7-9A72-5B30824CB99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FC94-2AAC-4DF1-9183-3504A31F76CA}" type="datetimeFigureOut">
              <a:rPr lang="pl-PL" smtClean="0"/>
              <a:pPr/>
              <a:t>2010-12-22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274F-6097-40F7-9A72-5B30824CB99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FC94-2AAC-4DF1-9183-3504A31F76CA}" type="datetimeFigureOut">
              <a:rPr lang="pl-PL" smtClean="0"/>
              <a:pPr/>
              <a:t>2010-12-22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274F-6097-40F7-9A72-5B30824CB9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FC94-2AAC-4DF1-9183-3504A31F76CA}" type="datetimeFigureOut">
              <a:rPr lang="pl-PL" smtClean="0"/>
              <a:pPr/>
              <a:t>2010-12-22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274F-6097-40F7-9A72-5B30824CB9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FC94-2AAC-4DF1-9183-3504A31F76CA}" type="datetimeFigureOut">
              <a:rPr lang="pl-PL" smtClean="0"/>
              <a:pPr/>
              <a:t>2010-12-22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274F-6097-40F7-9A72-5B30824CB99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FC94-2AAC-4DF1-9183-3504A31F76CA}" type="datetimeFigureOut">
              <a:rPr lang="pl-PL" smtClean="0"/>
              <a:pPr/>
              <a:t>2010-12-22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E74274F-6097-40F7-9A72-5B30824CB99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214FC94-2AAC-4DF1-9183-3504A31F76CA}" type="datetimeFigureOut">
              <a:rPr lang="pl-PL" smtClean="0"/>
              <a:pPr/>
              <a:t>2010-12-22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E74274F-6097-40F7-9A72-5B30824CB99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00100" y="3429000"/>
            <a:ext cx="7406640" cy="17526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latin typeface="Technical" pitchFamily="2" charset="0"/>
              </a:rPr>
              <a:t>Szkołę Podstawową nr 11</a:t>
            </a:r>
          </a:p>
          <a:p>
            <a:r>
              <a:rPr lang="pl-PL" sz="3600" b="1" dirty="0" smtClean="0">
                <a:latin typeface="Technical" pitchFamily="2" charset="0"/>
              </a:rPr>
              <a:t>im. Mirosława </a:t>
            </a:r>
            <a:r>
              <a:rPr lang="pl-PL" sz="3600" b="1" dirty="0" err="1" smtClean="0">
                <a:latin typeface="Technical" pitchFamily="2" charset="0"/>
              </a:rPr>
              <a:t>Feriča</a:t>
            </a:r>
            <a:endParaRPr lang="pl-PL" sz="3600" b="1" dirty="0" smtClean="0">
              <a:latin typeface="Technical" pitchFamily="2" charset="0"/>
            </a:endParaRPr>
          </a:p>
          <a:p>
            <a:r>
              <a:rPr lang="pl-PL" sz="3600" b="1" dirty="0" smtClean="0">
                <a:latin typeface="Technical" pitchFamily="2" charset="0"/>
              </a:rPr>
              <a:t>w Ostrowie Wielkopolskim</a:t>
            </a:r>
            <a:endParaRPr lang="pl-PL" sz="3600" b="1" dirty="0">
              <a:latin typeface="Technical" pitchFamily="2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>
                <a:latin typeface="Technical" pitchFamily="2" charset="0"/>
              </a:rPr>
              <a:t>Prezentacja działań z zakresu </a:t>
            </a:r>
            <a:br>
              <a:rPr lang="pl-PL" sz="3600" dirty="0" smtClean="0">
                <a:latin typeface="Technical" pitchFamily="2" charset="0"/>
              </a:rPr>
            </a:br>
            <a:r>
              <a:rPr lang="pl-PL" sz="3600" dirty="0" smtClean="0">
                <a:latin typeface="Technical" pitchFamily="2" charset="0"/>
              </a:rPr>
              <a:t>promocji zdrowia w roku 2010</a:t>
            </a:r>
            <a:br>
              <a:rPr lang="pl-PL" sz="3600" dirty="0" smtClean="0">
                <a:latin typeface="Technical" pitchFamily="2" charset="0"/>
              </a:rPr>
            </a:br>
            <a:r>
              <a:rPr lang="pl-PL" sz="3600" dirty="0" smtClean="0">
                <a:latin typeface="Technical" pitchFamily="2" charset="0"/>
              </a:rPr>
              <a:t>podjętych przez</a:t>
            </a:r>
            <a:endParaRPr lang="pl-PL" sz="3600" b="1" i="1" spc="300" dirty="0">
              <a:latin typeface="Technical" pitchFamily="2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5357826"/>
            <a:ext cx="8358246" cy="1028780"/>
          </a:xfrm>
        </p:spPr>
        <p:txBody>
          <a:bodyPr/>
          <a:lstStyle/>
          <a:p>
            <a:r>
              <a:rPr lang="pl-PL" sz="3200" b="1" dirty="0" smtClean="0">
                <a:latin typeface="Technical" pitchFamily="2" charset="0"/>
              </a:rPr>
              <a:t>Pogadanki na temat zdrowia i higieny osobistej</a:t>
            </a:r>
            <a:br>
              <a:rPr lang="pl-PL" sz="3200" b="1" dirty="0" smtClean="0">
                <a:latin typeface="Technical" pitchFamily="2" charset="0"/>
              </a:rPr>
            </a:br>
            <a:r>
              <a:rPr lang="pl-PL" sz="3200" b="1" dirty="0" smtClean="0">
                <a:latin typeface="Technical" pitchFamily="2" charset="0"/>
              </a:rPr>
              <a:t>Fluoryzacja</a:t>
            </a:r>
            <a:endParaRPr lang="pl-PL" sz="3200" b="1" dirty="0">
              <a:latin typeface="Technical" pitchFamily="2" charset="0"/>
            </a:endParaRPr>
          </a:p>
        </p:txBody>
      </p:sp>
      <p:pic>
        <p:nvPicPr>
          <p:cNvPr id="23556" name="Picture 4" descr="H:\00_fotografia\2010_2011_promocja_zdrowia\photo 115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067" b="16067"/>
          <a:stretch>
            <a:fillRect/>
          </a:stretch>
        </p:blipFill>
        <p:spPr bwMode="auto">
          <a:xfrm>
            <a:off x="214282" y="500042"/>
            <a:ext cx="4500951" cy="2290770"/>
          </a:xfrm>
          <a:prstGeom prst="rect">
            <a:avLst/>
          </a:prstGeom>
          <a:noFill/>
        </p:spPr>
      </p:pic>
      <p:pic>
        <p:nvPicPr>
          <p:cNvPr id="23557" name="Picture 5" descr="H:\00_fotografia\2010_2011_promocja_zdrowia\photo 1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14290"/>
            <a:ext cx="3869651" cy="2901943"/>
          </a:xfrm>
          <a:prstGeom prst="rect">
            <a:avLst/>
          </a:prstGeom>
          <a:noFill/>
        </p:spPr>
      </p:pic>
      <p:pic>
        <p:nvPicPr>
          <p:cNvPr id="23558" name="Picture 6" descr="H:\00_fotografia\2010_2011_promocja_zdrowia\photo 1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643182"/>
            <a:ext cx="3487726" cy="2615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:\00_fotografia\2009_2010_fluoryzacja\IMG_28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067" b="16067"/>
          <a:stretch>
            <a:fillRect/>
          </a:stretch>
        </p:blipFill>
        <p:spPr bwMode="auto">
          <a:xfrm>
            <a:off x="214282" y="285728"/>
            <a:ext cx="4501311" cy="2290953"/>
          </a:xfrm>
          <a:prstGeom prst="rect">
            <a:avLst/>
          </a:prstGeom>
          <a:noFill/>
        </p:spPr>
      </p:pic>
      <p:pic>
        <p:nvPicPr>
          <p:cNvPr id="23555" name="Picture 3" descr="H:\00_fotografia\2009_2010_fluoryzacja\IMG_2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2"/>
            <a:ext cx="3929090" cy="2946518"/>
          </a:xfrm>
          <a:prstGeom prst="rect">
            <a:avLst/>
          </a:prstGeom>
          <a:noFill/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357158" y="5357826"/>
            <a:ext cx="8501122" cy="1028780"/>
          </a:xfrm>
          <a:prstGeom prst="rect">
            <a:avLst/>
          </a:prstGeom>
        </p:spPr>
        <p:txBody>
          <a:bodyPr bIns="9144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echnical" pitchFamily="2" charset="0"/>
                <a:ea typeface="+mj-ea"/>
                <a:cs typeface="+mj-cs"/>
              </a:rPr>
              <a:t>Pogadanki na temat zdrowia i higieny osobistej</a:t>
            </a:r>
            <a:b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echnical" pitchFamily="2" charset="0"/>
                <a:ea typeface="+mj-ea"/>
                <a:cs typeface="+mj-cs"/>
              </a:rPr>
            </a:b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echnical" pitchFamily="2" charset="0"/>
                <a:ea typeface="+mj-ea"/>
                <a:cs typeface="+mj-cs"/>
              </a:rPr>
              <a:t>Fluoryzacja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chnical" pitchFamily="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7315200" cy="522288"/>
          </a:xfrm>
        </p:spPr>
        <p:txBody>
          <a:bodyPr/>
          <a:lstStyle/>
          <a:p>
            <a:r>
              <a:rPr lang="pl-PL" sz="4000" b="1" dirty="0" smtClean="0">
                <a:latin typeface="Technical" pitchFamily="2" charset="0"/>
              </a:rPr>
              <a:t>Bieg Niepodległości</a:t>
            </a:r>
            <a:endParaRPr lang="pl-PL" sz="4000" b="1" dirty="0">
              <a:latin typeface="Technical" pitchFamily="2" charset="0"/>
            </a:endParaRPr>
          </a:p>
        </p:txBody>
      </p:sp>
      <p:pic>
        <p:nvPicPr>
          <p:cNvPr id="22532" name="Picture 4" descr="http://www.jedenastka11.osw.pl/images/stories/osiagniecia_sportowe/3_2010_2011/image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357298"/>
            <a:ext cx="4008434" cy="3007663"/>
          </a:xfrm>
          <a:prstGeom prst="rect">
            <a:avLst/>
          </a:prstGeom>
          <a:noFill/>
        </p:spPr>
      </p:pic>
      <p:pic>
        <p:nvPicPr>
          <p:cNvPr id="22530" name="Picture 2" descr="http://www.jedenastka11.osw.pl/images/stories/osiagniecia_sportowe/3_2010_2011/image01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6067" b="16067"/>
          <a:stretch>
            <a:fillRect/>
          </a:stretch>
        </p:blipFill>
        <p:spPr bwMode="auto">
          <a:xfrm>
            <a:off x="285720" y="285728"/>
            <a:ext cx="4641314" cy="2362208"/>
          </a:xfrm>
          <a:prstGeom prst="rect">
            <a:avLst/>
          </a:prstGeom>
          <a:noFill/>
        </p:spPr>
      </p:pic>
      <p:pic>
        <p:nvPicPr>
          <p:cNvPr id="22534" name="Picture 6" descr="http://www.jedenastka11.osw.pl/images/stories/osiagniecia_sportowe/3_2010_2011/image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286124"/>
            <a:ext cx="2303022" cy="3067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5286388"/>
            <a:ext cx="7315200" cy="522288"/>
          </a:xfrm>
        </p:spPr>
        <p:txBody>
          <a:bodyPr>
            <a:noAutofit/>
          </a:bodyPr>
          <a:lstStyle/>
          <a:p>
            <a:r>
              <a:rPr lang="pl-PL" sz="4000" b="1" dirty="0" smtClean="0">
                <a:latin typeface="Technical" pitchFamily="2" charset="0"/>
              </a:rPr>
              <a:t>Sekcja pływacka „Orka” </a:t>
            </a:r>
            <a:br>
              <a:rPr lang="pl-PL" sz="4000" b="1" dirty="0" smtClean="0">
                <a:latin typeface="Technical" pitchFamily="2" charset="0"/>
              </a:rPr>
            </a:br>
            <a:r>
              <a:rPr lang="pl-PL" sz="4000" b="1" dirty="0" smtClean="0">
                <a:latin typeface="Technical" pitchFamily="2" charset="0"/>
              </a:rPr>
              <a:t>– UKS Maratończyk</a:t>
            </a:r>
            <a:endParaRPr lang="pl-PL" sz="4000" b="1" dirty="0">
              <a:latin typeface="Technical" pitchFamily="2" charset="0"/>
            </a:endParaRPr>
          </a:p>
        </p:txBody>
      </p:sp>
      <p:pic>
        <p:nvPicPr>
          <p:cNvPr id="5" name="Symbol zastępczy obrazu 4" descr="DSCN242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>
          <a:xfrm>
            <a:off x="500034" y="214290"/>
            <a:ext cx="3929090" cy="31244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7" name="Obraz 6" descr="IMG_0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1571612"/>
            <a:ext cx="3929090" cy="294681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5214950"/>
            <a:ext cx="5229236" cy="522288"/>
          </a:xfrm>
        </p:spPr>
        <p:txBody>
          <a:bodyPr>
            <a:noAutofit/>
          </a:bodyPr>
          <a:lstStyle/>
          <a:p>
            <a:r>
              <a:rPr lang="pl-PL" sz="4000" b="1" dirty="0" smtClean="0">
                <a:latin typeface="Technical" pitchFamily="2" charset="0"/>
              </a:rPr>
              <a:t>Dzień Ziemi</a:t>
            </a:r>
            <a:endParaRPr lang="pl-PL" sz="4000" b="1" dirty="0">
              <a:latin typeface="Technical" pitchFamily="2" charset="0"/>
            </a:endParaRPr>
          </a:p>
        </p:txBody>
      </p:sp>
      <p:pic>
        <p:nvPicPr>
          <p:cNvPr id="20481" name="Picture 1" descr="H:\00_fotografia\2010_2011_promocja_zdrowia\photo 213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067" b="16067"/>
          <a:stretch>
            <a:fillRect/>
          </a:stretch>
        </p:blipFill>
        <p:spPr bwMode="auto">
          <a:xfrm>
            <a:off x="285719" y="357166"/>
            <a:ext cx="4912699" cy="2500330"/>
          </a:xfrm>
          <a:prstGeom prst="rect">
            <a:avLst/>
          </a:prstGeom>
          <a:noFill/>
        </p:spPr>
      </p:pic>
      <p:pic>
        <p:nvPicPr>
          <p:cNvPr id="20482" name="Picture 2" descr="H:\00_fotografia\2010_2011_promocja_zdrowia\photo 2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142984"/>
            <a:ext cx="3879185" cy="2909093"/>
          </a:xfrm>
          <a:prstGeom prst="rect">
            <a:avLst/>
          </a:prstGeom>
          <a:noFill/>
        </p:spPr>
      </p:pic>
      <p:pic>
        <p:nvPicPr>
          <p:cNvPr id="20483" name="Picture 3" descr="H:\00_fotografia\2010_2011_promocja_zdrowia\photo 21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121000" y="3951702"/>
            <a:ext cx="3037675" cy="2278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www.jedenastka11.osw.pl/images/stories/zzyciaszkoly/11_2009_2010/bialy_dunajec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876"/>
            <a:ext cx="3865558" cy="2900459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7315200" cy="522288"/>
          </a:xfrm>
        </p:spPr>
        <p:txBody>
          <a:bodyPr/>
          <a:lstStyle/>
          <a:p>
            <a:r>
              <a:rPr lang="pl-PL" sz="4000" b="1" dirty="0" smtClean="0">
                <a:latin typeface="Technical" pitchFamily="2" charset="0"/>
              </a:rPr>
              <a:t>Zimowy wypoczynek</a:t>
            </a:r>
            <a:endParaRPr lang="pl-PL" sz="4000" b="1" dirty="0">
              <a:latin typeface="Technical" pitchFamily="2" charset="0"/>
            </a:endParaRPr>
          </a:p>
        </p:txBody>
      </p:sp>
      <p:pic>
        <p:nvPicPr>
          <p:cNvPr id="18434" name="Picture 2" descr="http://www.jedenastka11.osw.pl/images/stories/zzyciaszkoly/11_2009_2010/bialy_dunajec0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6067" b="16067"/>
          <a:stretch>
            <a:fillRect/>
          </a:stretch>
        </p:blipFill>
        <p:spPr bwMode="auto">
          <a:xfrm>
            <a:off x="357158" y="214290"/>
            <a:ext cx="4569619" cy="2325719"/>
          </a:xfrm>
          <a:prstGeom prst="rect">
            <a:avLst/>
          </a:prstGeom>
          <a:noFill/>
        </p:spPr>
      </p:pic>
      <p:pic>
        <p:nvPicPr>
          <p:cNvPr id="18436" name="Picture 4" descr="http://www.jedenastka11.osw.pl/images/stories/zzyciaszkoly/11_2009_2010/bialy_dunajec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928670"/>
            <a:ext cx="3810431" cy="2859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jedenastka11.osw.pl/images/stories/mrd/2010_2011_mod2/modul2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928934"/>
            <a:ext cx="3532392" cy="265047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5357826"/>
            <a:ext cx="5643570" cy="522288"/>
          </a:xfrm>
        </p:spPr>
        <p:txBody>
          <a:bodyPr/>
          <a:lstStyle/>
          <a:p>
            <a:r>
              <a:rPr lang="pl-PL" sz="4000" dirty="0" smtClean="0">
                <a:latin typeface="Technical" pitchFamily="2" charset="0"/>
              </a:rPr>
              <a:t>Rajdy rowerowe i piesze</a:t>
            </a:r>
            <a:endParaRPr lang="pl-PL" sz="4000" dirty="0">
              <a:latin typeface="Technical" pitchFamily="2" charset="0"/>
            </a:endParaRPr>
          </a:p>
        </p:txBody>
      </p:sp>
      <p:pic>
        <p:nvPicPr>
          <p:cNvPr id="1026" name="Picture 2" descr="I:\00_fotografia\2010_2011_promocja_zdrowia\IMG_273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6067" b="16067"/>
          <a:stretch>
            <a:fillRect/>
          </a:stretch>
        </p:blipFill>
        <p:spPr bwMode="auto">
          <a:xfrm>
            <a:off x="285720" y="214290"/>
            <a:ext cx="4789444" cy="2437599"/>
          </a:xfrm>
          <a:prstGeom prst="rect">
            <a:avLst/>
          </a:prstGeom>
          <a:noFill/>
        </p:spPr>
      </p:pic>
      <p:pic>
        <p:nvPicPr>
          <p:cNvPr id="3074" name="Picture 2" descr="http://www.jedenastka11.osw.pl/images/stories/mrd/2010_2011_mod2/modul2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71480"/>
            <a:ext cx="3436930" cy="2578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5143512"/>
            <a:ext cx="7315200" cy="522288"/>
          </a:xfrm>
        </p:spPr>
        <p:txBody>
          <a:bodyPr/>
          <a:lstStyle/>
          <a:p>
            <a:r>
              <a:rPr lang="pl-PL" sz="4000" b="1" dirty="0" smtClean="0">
                <a:latin typeface="Technical" pitchFamily="2" charset="0"/>
              </a:rPr>
              <a:t>Godzina dla zdrowia</a:t>
            </a:r>
            <a:endParaRPr lang="pl-PL" sz="4000" b="1" dirty="0">
              <a:latin typeface="Technical" pitchFamily="2" charset="0"/>
            </a:endParaRPr>
          </a:p>
        </p:txBody>
      </p:sp>
      <p:pic>
        <p:nvPicPr>
          <p:cNvPr id="16386" name="Picture 2" descr="http://www.jedenastka11.osw.pl/images/stories/zzyciaszkoly/21_2010_2011/image01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067" b="16067"/>
          <a:stretch>
            <a:fillRect/>
          </a:stretch>
        </p:blipFill>
        <p:spPr bwMode="auto">
          <a:xfrm>
            <a:off x="214282" y="214290"/>
            <a:ext cx="4650673" cy="2366971"/>
          </a:xfrm>
          <a:prstGeom prst="rect">
            <a:avLst/>
          </a:prstGeom>
          <a:noFill/>
        </p:spPr>
      </p:pic>
      <p:pic>
        <p:nvPicPr>
          <p:cNvPr id="16388" name="Picture 4" descr="http://www.jedenastka11.osw.pl/images/stories/zzyciaszkoly/21_2010_2011/image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14356"/>
            <a:ext cx="3714776" cy="2787322"/>
          </a:xfrm>
          <a:prstGeom prst="rect">
            <a:avLst/>
          </a:prstGeom>
          <a:noFill/>
        </p:spPr>
      </p:pic>
      <p:pic>
        <p:nvPicPr>
          <p:cNvPr id="16390" name="Picture 6" descr="http://www.jedenastka11.osw.pl/images/stories/zzyciaszkoly/21_2010_2011/image0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14752"/>
            <a:ext cx="3714776" cy="2900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00_fotografia\2010_2011_promocja_zdrowia\turniej ww\DSC0298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 bwMode="auto">
          <a:xfrm>
            <a:off x="214282" y="214290"/>
            <a:ext cx="3323686" cy="2643190"/>
          </a:xfrm>
          <a:prstGeom prst="rect">
            <a:avLst/>
          </a:prstGeom>
          <a:noFill/>
        </p:spPr>
      </p:pic>
      <p:pic>
        <p:nvPicPr>
          <p:cNvPr id="1027" name="Picture 3" descr="H:\00_fotografia\2010_2011_promocja_zdrowia\turniej ww\image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571744"/>
            <a:ext cx="3452810" cy="2589608"/>
          </a:xfrm>
          <a:prstGeom prst="rect">
            <a:avLst/>
          </a:prstGeom>
          <a:noFill/>
        </p:spPr>
      </p:pic>
      <p:pic>
        <p:nvPicPr>
          <p:cNvPr id="1028" name="Picture 4" descr="H:\00_fotografia\2010_2011_promocja_zdrowia\turniej i rowerem\photo 11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071942"/>
            <a:ext cx="3379615" cy="253445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3504" y="285728"/>
            <a:ext cx="3457580" cy="350046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Technical" pitchFamily="2" charset="0"/>
              </a:rPr>
              <a:t/>
            </a:r>
            <a:br>
              <a:rPr lang="pl-PL" b="1" dirty="0" smtClean="0">
                <a:latin typeface="Technical" pitchFamily="2" charset="0"/>
              </a:rPr>
            </a:br>
            <a:r>
              <a:rPr lang="pl-PL" b="1" dirty="0" smtClean="0">
                <a:latin typeface="Technical" pitchFamily="2" charset="0"/>
              </a:rPr>
              <a:t/>
            </a:r>
            <a:br>
              <a:rPr lang="pl-PL" b="1" dirty="0" smtClean="0">
                <a:latin typeface="Technical" pitchFamily="2" charset="0"/>
              </a:rPr>
            </a:br>
            <a:r>
              <a:rPr lang="pl-PL" b="1" dirty="0" smtClean="0">
                <a:latin typeface="Technical" pitchFamily="2" charset="0"/>
              </a:rPr>
              <a:t> </a:t>
            </a:r>
            <a:br>
              <a:rPr lang="pl-PL" b="1" dirty="0" smtClean="0">
                <a:latin typeface="Technical" pitchFamily="2" charset="0"/>
              </a:rPr>
            </a:br>
            <a:r>
              <a:rPr lang="pl-PL" b="1" dirty="0" smtClean="0">
                <a:latin typeface="Technical" pitchFamily="2" charset="0"/>
              </a:rPr>
              <a:t/>
            </a:r>
            <a:br>
              <a:rPr lang="pl-PL" b="1" dirty="0" smtClean="0">
                <a:latin typeface="Technical" pitchFamily="2" charset="0"/>
              </a:rPr>
            </a:br>
            <a:r>
              <a:rPr lang="pl-PL" sz="4000" b="1" dirty="0" smtClean="0">
                <a:latin typeface="Technical" pitchFamily="2" charset="0"/>
              </a:rPr>
              <a:t>Turniej Mikołajkowy</a:t>
            </a:r>
            <a:br>
              <a:rPr lang="pl-PL" sz="4000" b="1" dirty="0" smtClean="0">
                <a:latin typeface="Technical" pitchFamily="2" charset="0"/>
              </a:rPr>
            </a:br>
            <a:r>
              <a:rPr lang="pl-PL" sz="4000" b="1" dirty="0" smtClean="0">
                <a:latin typeface="Technical" pitchFamily="2" charset="0"/>
              </a:rPr>
              <a:t>klas I-III</a:t>
            </a:r>
            <a:br>
              <a:rPr lang="pl-PL" sz="4000" b="1" dirty="0" smtClean="0">
                <a:latin typeface="Technical" pitchFamily="2" charset="0"/>
              </a:rPr>
            </a:br>
            <a:r>
              <a:rPr lang="pl-PL" sz="4000" b="1" dirty="0" smtClean="0">
                <a:latin typeface="Technical" pitchFamily="2" charset="0"/>
              </a:rPr>
              <a:t/>
            </a:r>
            <a:br>
              <a:rPr lang="pl-PL" sz="4000" b="1" dirty="0" smtClean="0">
                <a:latin typeface="Technical" pitchFamily="2" charset="0"/>
              </a:rPr>
            </a:br>
            <a:r>
              <a:rPr lang="pl-PL" sz="4000" b="1" dirty="0" smtClean="0">
                <a:latin typeface="Technical" pitchFamily="2" charset="0"/>
              </a:rPr>
              <a:t/>
            </a:r>
            <a:br>
              <a:rPr lang="pl-PL" sz="4000" b="1" dirty="0" smtClean="0">
                <a:latin typeface="Technical" pitchFamily="2" charset="0"/>
              </a:rPr>
            </a:br>
            <a:r>
              <a:rPr lang="pl-PL" sz="4000" b="1" dirty="0" smtClean="0">
                <a:latin typeface="Technical" pitchFamily="2" charset="0"/>
              </a:rPr>
              <a:t>klas V</a:t>
            </a:r>
            <a:r>
              <a:rPr lang="pl-PL" b="1" dirty="0" smtClean="0">
                <a:latin typeface="Technical" pitchFamily="2" charset="0"/>
              </a:rPr>
              <a:t/>
            </a:r>
            <a:br>
              <a:rPr lang="pl-PL" b="1" dirty="0" smtClean="0">
                <a:latin typeface="Technical" pitchFamily="2" charset="0"/>
              </a:rPr>
            </a:br>
            <a:r>
              <a:rPr lang="pl-PL" b="1" dirty="0" smtClean="0">
                <a:latin typeface="Technical" pitchFamily="2" charset="0"/>
              </a:rPr>
              <a:t/>
            </a:r>
            <a:br>
              <a:rPr lang="pl-PL" b="1" dirty="0" smtClean="0">
                <a:latin typeface="Technical" pitchFamily="2" charset="0"/>
              </a:rPr>
            </a:br>
            <a:r>
              <a:rPr lang="pl-PL" b="1" dirty="0" smtClean="0">
                <a:latin typeface="Technical" pitchFamily="2" charset="0"/>
              </a:rPr>
              <a:t/>
            </a:r>
            <a:br>
              <a:rPr lang="pl-PL" b="1" dirty="0" smtClean="0">
                <a:latin typeface="Technical" pitchFamily="2" charset="0"/>
              </a:rPr>
            </a:br>
            <a:r>
              <a:rPr lang="pl-PL" b="1" dirty="0" smtClean="0">
                <a:latin typeface="Technical" pitchFamily="2" charset="0"/>
              </a:rPr>
              <a:t/>
            </a:r>
            <a:br>
              <a:rPr lang="pl-PL" b="1" dirty="0" smtClean="0">
                <a:latin typeface="Technical" pitchFamily="2" charset="0"/>
              </a:rPr>
            </a:br>
            <a:r>
              <a:rPr lang="pl-PL" b="1" dirty="0" smtClean="0">
                <a:latin typeface="Technical" pitchFamily="2" charset="0"/>
              </a:rPr>
              <a:t/>
            </a:r>
            <a:br>
              <a:rPr lang="pl-PL" b="1" dirty="0" smtClean="0">
                <a:latin typeface="Technical" pitchFamily="2" charset="0"/>
              </a:rPr>
            </a:br>
            <a:endParaRPr lang="pl-PL" b="1" dirty="0">
              <a:latin typeface="Technical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3504" y="285728"/>
            <a:ext cx="3457580" cy="350046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Technical" pitchFamily="2" charset="0"/>
              </a:rPr>
              <a:t/>
            </a:r>
            <a:br>
              <a:rPr lang="pl-PL" b="1" dirty="0" smtClean="0">
                <a:latin typeface="Technical" pitchFamily="2" charset="0"/>
              </a:rPr>
            </a:br>
            <a:r>
              <a:rPr lang="pl-PL" b="1" dirty="0" smtClean="0">
                <a:latin typeface="Technical" pitchFamily="2" charset="0"/>
              </a:rPr>
              <a:t/>
            </a:r>
            <a:br>
              <a:rPr lang="pl-PL" b="1" dirty="0" smtClean="0">
                <a:latin typeface="Technical" pitchFamily="2" charset="0"/>
              </a:rPr>
            </a:br>
            <a:r>
              <a:rPr lang="pl-PL" b="1" dirty="0" smtClean="0">
                <a:latin typeface="Technical" pitchFamily="2" charset="0"/>
              </a:rPr>
              <a:t> </a:t>
            </a:r>
            <a:br>
              <a:rPr lang="pl-PL" b="1" dirty="0" smtClean="0">
                <a:latin typeface="Technical" pitchFamily="2" charset="0"/>
              </a:rPr>
            </a:br>
            <a:r>
              <a:rPr lang="pl-PL" b="1" dirty="0" smtClean="0">
                <a:latin typeface="Technical" pitchFamily="2" charset="0"/>
              </a:rPr>
              <a:t/>
            </a:r>
            <a:br>
              <a:rPr lang="pl-PL" b="1" dirty="0" smtClean="0">
                <a:latin typeface="Technical" pitchFamily="2" charset="0"/>
              </a:rPr>
            </a:br>
            <a:r>
              <a:rPr lang="pl-PL" sz="4000" b="1" dirty="0" smtClean="0">
                <a:latin typeface="Technical" pitchFamily="2" charset="0"/>
              </a:rPr>
              <a:t>Turniej Andrzejkowy</a:t>
            </a:r>
            <a:br>
              <a:rPr lang="pl-PL" sz="4000" b="1" dirty="0" smtClean="0">
                <a:latin typeface="Technical" pitchFamily="2" charset="0"/>
              </a:rPr>
            </a:br>
            <a:r>
              <a:rPr lang="pl-PL" b="1" dirty="0" smtClean="0">
                <a:latin typeface="Technical" pitchFamily="2" charset="0"/>
              </a:rPr>
              <a:t/>
            </a:r>
            <a:br>
              <a:rPr lang="pl-PL" b="1" dirty="0" smtClean="0">
                <a:latin typeface="Technical" pitchFamily="2" charset="0"/>
              </a:rPr>
            </a:br>
            <a:r>
              <a:rPr lang="pl-PL" b="1" dirty="0" smtClean="0">
                <a:latin typeface="Technical" pitchFamily="2" charset="0"/>
              </a:rPr>
              <a:t/>
            </a:r>
            <a:br>
              <a:rPr lang="pl-PL" b="1" dirty="0" smtClean="0">
                <a:latin typeface="Technical" pitchFamily="2" charset="0"/>
              </a:rPr>
            </a:br>
            <a:r>
              <a:rPr lang="pl-PL" b="1" dirty="0" smtClean="0">
                <a:latin typeface="Technical" pitchFamily="2" charset="0"/>
              </a:rPr>
              <a:t/>
            </a:r>
            <a:br>
              <a:rPr lang="pl-PL" b="1" dirty="0" smtClean="0">
                <a:latin typeface="Technical" pitchFamily="2" charset="0"/>
              </a:rPr>
            </a:br>
            <a:r>
              <a:rPr lang="pl-PL" b="1" dirty="0" smtClean="0">
                <a:latin typeface="Technical" pitchFamily="2" charset="0"/>
              </a:rPr>
              <a:t/>
            </a:r>
            <a:br>
              <a:rPr lang="pl-PL" b="1" dirty="0" smtClean="0">
                <a:latin typeface="Technical" pitchFamily="2" charset="0"/>
              </a:rPr>
            </a:br>
            <a:r>
              <a:rPr lang="pl-PL" b="1" dirty="0" smtClean="0">
                <a:latin typeface="Technical" pitchFamily="2" charset="0"/>
              </a:rPr>
              <a:t/>
            </a:r>
            <a:br>
              <a:rPr lang="pl-PL" b="1" dirty="0" smtClean="0">
                <a:latin typeface="Technical" pitchFamily="2" charset="0"/>
              </a:rPr>
            </a:br>
            <a:r>
              <a:rPr lang="pl-PL" b="1" dirty="0" smtClean="0">
                <a:latin typeface="Technical" pitchFamily="2" charset="0"/>
              </a:rPr>
              <a:t/>
            </a:r>
            <a:br>
              <a:rPr lang="pl-PL" b="1" dirty="0" smtClean="0">
                <a:latin typeface="Technical" pitchFamily="2" charset="0"/>
              </a:rPr>
            </a:br>
            <a:r>
              <a:rPr lang="pl-PL" b="1" dirty="0" smtClean="0">
                <a:latin typeface="Technical" pitchFamily="2" charset="0"/>
              </a:rPr>
              <a:t/>
            </a:r>
            <a:br>
              <a:rPr lang="pl-PL" b="1" dirty="0" smtClean="0">
                <a:latin typeface="Technical" pitchFamily="2" charset="0"/>
              </a:rPr>
            </a:br>
            <a:r>
              <a:rPr lang="pl-PL" b="1" dirty="0" smtClean="0">
                <a:latin typeface="Technical" pitchFamily="2" charset="0"/>
              </a:rPr>
              <a:t/>
            </a:r>
            <a:br>
              <a:rPr lang="pl-PL" b="1" dirty="0" smtClean="0">
                <a:latin typeface="Technical" pitchFamily="2" charset="0"/>
              </a:rPr>
            </a:br>
            <a:r>
              <a:rPr lang="pl-PL" b="1" dirty="0" smtClean="0">
                <a:latin typeface="Technical" pitchFamily="2" charset="0"/>
              </a:rPr>
              <a:t/>
            </a:r>
            <a:br>
              <a:rPr lang="pl-PL" b="1" dirty="0" smtClean="0">
                <a:latin typeface="Technical" pitchFamily="2" charset="0"/>
              </a:rPr>
            </a:br>
            <a:endParaRPr lang="pl-PL" b="1" dirty="0">
              <a:latin typeface="Technical" pitchFamily="2" charset="0"/>
            </a:endParaRPr>
          </a:p>
        </p:txBody>
      </p:sp>
      <p:pic>
        <p:nvPicPr>
          <p:cNvPr id="2052" name="Picture 4" descr="http://www.jedenastka11.osw.pl/images/stories/zzyciaszkoly/17_2010_2011/image02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067" b="16067"/>
          <a:stretch>
            <a:fillRect/>
          </a:stretch>
        </p:blipFill>
        <p:spPr bwMode="auto">
          <a:xfrm>
            <a:off x="3000364" y="3357562"/>
            <a:ext cx="5614513" cy="2857520"/>
          </a:xfrm>
          <a:prstGeom prst="rect">
            <a:avLst/>
          </a:prstGeom>
          <a:noFill/>
        </p:spPr>
      </p:pic>
      <p:pic>
        <p:nvPicPr>
          <p:cNvPr id="2054" name="Picture 6" descr="http://www.jedenastka11.osw.pl/images/stories/zzyciaszkoly/17_2010_2011/image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4437062" cy="3329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00938" cy="1671722"/>
          </a:xfrm>
        </p:spPr>
        <p:txBody>
          <a:bodyPr/>
          <a:lstStyle/>
          <a:p>
            <a:r>
              <a:rPr lang="pl-PL" sz="4000" b="1" dirty="0" smtClean="0">
                <a:latin typeface="Technical" pitchFamily="2" charset="0"/>
              </a:rPr>
              <a:t>Rowerem bezpiecznie i zdrowo</a:t>
            </a:r>
            <a:endParaRPr lang="pl-PL" sz="4000" b="1" dirty="0">
              <a:latin typeface="Technical" pitchFamily="2" charset="0"/>
            </a:endParaRPr>
          </a:p>
        </p:txBody>
      </p:sp>
      <p:pic>
        <p:nvPicPr>
          <p:cNvPr id="27652" name="Picture 4" descr="http://www.jedenastka11.osw.pl/images/stories/mrd/2010_2011_mod3/modul3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214842" cy="3162538"/>
          </a:xfrm>
          <a:prstGeom prst="rect">
            <a:avLst/>
          </a:prstGeom>
          <a:noFill/>
        </p:spPr>
      </p:pic>
      <p:pic>
        <p:nvPicPr>
          <p:cNvPr id="27653" name="Picture 5" descr="H:\00_fotografia\2010_2011_promocja_zdrowia\photo 59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6067" b="16067"/>
          <a:stretch>
            <a:fillRect/>
          </a:stretch>
        </p:blipFill>
        <p:spPr bwMode="auto">
          <a:xfrm>
            <a:off x="3870186" y="2000240"/>
            <a:ext cx="4845935" cy="246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5286388"/>
            <a:ext cx="7315200" cy="522288"/>
          </a:xfrm>
        </p:spPr>
        <p:txBody>
          <a:bodyPr/>
          <a:lstStyle/>
          <a:p>
            <a:r>
              <a:rPr lang="pl-PL" sz="4000" b="1" dirty="0" smtClean="0">
                <a:latin typeface="Technical" pitchFamily="2" charset="0"/>
              </a:rPr>
              <a:t>Ratujemy i uczymy ratować</a:t>
            </a:r>
            <a:endParaRPr lang="pl-PL" sz="4000" b="1" dirty="0">
              <a:latin typeface="Technical" pitchFamily="2" charset="0"/>
            </a:endParaRPr>
          </a:p>
        </p:txBody>
      </p:sp>
      <p:pic>
        <p:nvPicPr>
          <p:cNvPr id="24578" name="Picture 2" descr="H:\00_fotografia\2010_2011_promocja_zdrowia\photo 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428736"/>
            <a:ext cx="4202135" cy="3151281"/>
          </a:xfrm>
          <a:prstGeom prst="rect">
            <a:avLst/>
          </a:prstGeom>
          <a:noFill/>
        </p:spPr>
      </p:pic>
      <p:pic>
        <p:nvPicPr>
          <p:cNvPr id="24577" name="Picture 1" descr="H:\00_fotografia\2010_2011_promocja_zdrowia\photo 118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6067" b="16067"/>
          <a:stretch>
            <a:fillRect/>
          </a:stretch>
        </p:blipFill>
        <p:spPr bwMode="auto">
          <a:xfrm>
            <a:off x="285720" y="214290"/>
            <a:ext cx="4718005" cy="2401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4929198"/>
            <a:ext cx="8015318" cy="1314532"/>
          </a:xfrm>
        </p:spPr>
        <p:txBody>
          <a:bodyPr/>
          <a:lstStyle/>
          <a:p>
            <a:r>
              <a:rPr lang="pl-PL" sz="3600" b="1" dirty="0" smtClean="0">
                <a:latin typeface="Technical" pitchFamily="2" charset="0"/>
              </a:rPr>
              <a:t>Badania wad postawy</a:t>
            </a:r>
            <a:br>
              <a:rPr lang="pl-PL" sz="3600" b="1" dirty="0" smtClean="0">
                <a:latin typeface="Technical" pitchFamily="2" charset="0"/>
              </a:rPr>
            </a:br>
            <a:r>
              <a:rPr lang="pl-PL" sz="3600" b="1" dirty="0" smtClean="0">
                <a:latin typeface="Technical" pitchFamily="2" charset="0"/>
              </a:rPr>
              <a:t>„Wolność oddechu – zapobiegaj astmie”</a:t>
            </a:r>
            <a:endParaRPr lang="pl-PL" sz="3600" b="1" dirty="0">
              <a:latin typeface="Technical" pitchFamily="2" charset="0"/>
            </a:endParaRPr>
          </a:p>
        </p:txBody>
      </p:sp>
      <p:pic>
        <p:nvPicPr>
          <p:cNvPr id="29698" name="Picture 2" descr="H:\00_fotografia\2010_2011_badanie_wad_postawy\photo 254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067" b="16067"/>
          <a:stretch>
            <a:fillRect/>
          </a:stretch>
        </p:blipFill>
        <p:spPr bwMode="auto">
          <a:xfrm>
            <a:off x="214282" y="285728"/>
            <a:ext cx="5623824" cy="2862259"/>
          </a:xfrm>
          <a:prstGeom prst="rect">
            <a:avLst/>
          </a:prstGeom>
          <a:noFill/>
        </p:spPr>
      </p:pic>
      <p:pic>
        <p:nvPicPr>
          <p:cNvPr id="29699" name="Picture 3" descr="H:\00_fotografia\2010_2011_badanie_wad_postawy\photo 2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2"/>
            <a:ext cx="3831511" cy="2873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jedenastka11.osw.pl/images/stories/promocja/4_2009_2010/promocja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71612"/>
            <a:ext cx="4008180" cy="300747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5214950"/>
            <a:ext cx="6657996" cy="743028"/>
          </a:xfrm>
        </p:spPr>
        <p:txBody>
          <a:bodyPr>
            <a:noAutofit/>
          </a:bodyPr>
          <a:lstStyle/>
          <a:p>
            <a:r>
              <a:rPr lang="pl-PL" sz="4000" b="1" dirty="0" smtClean="0">
                <a:latin typeface="Technical" pitchFamily="2" charset="0"/>
              </a:rPr>
              <a:t>Owoce i mleko w szkole</a:t>
            </a:r>
            <a:endParaRPr lang="pl-PL" sz="4000" b="1" dirty="0">
              <a:latin typeface="Technical" pitchFamily="2" charset="0"/>
            </a:endParaRPr>
          </a:p>
        </p:txBody>
      </p:sp>
      <p:pic>
        <p:nvPicPr>
          <p:cNvPr id="26629" name="Picture 5" descr="H:\00_fotografia\2009_2010_pij_mleko\IMG_202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30912" b="30912"/>
          <a:stretch>
            <a:fillRect/>
          </a:stretch>
        </p:blipFill>
        <p:spPr bwMode="auto">
          <a:xfrm>
            <a:off x="357188" y="428625"/>
            <a:ext cx="4491037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5214950"/>
            <a:ext cx="7315200" cy="522288"/>
          </a:xfrm>
        </p:spPr>
        <p:txBody>
          <a:bodyPr>
            <a:noAutofit/>
          </a:bodyPr>
          <a:lstStyle/>
          <a:p>
            <a:r>
              <a:rPr lang="pl-PL" sz="4000" b="1" dirty="0" smtClean="0">
                <a:latin typeface="Technical" pitchFamily="2" charset="0"/>
              </a:rPr>
              <a:t>Jemy zdrowo </a:t>
            </a:r>
            <a:br>
              <a:rPr lang="pl-PL" sz="4000" b="1" dirty="0" smtClean="0">
                <a:latin typeface="Technical" pitchFamily="2" charset="0"/>
              </a:rPr>
            </a:br>
            <a:r>
              <a:rPr lang="pl-PL" sz="4000" b="1" dirty="0" smtClean="0">
                <a:latin typeface="Technical" pitchFamily="2" charset="0"/>
              </a:rPr>
              <a:t>i kolorowo</a:t>
            </a:r>
            <a:endParaRPr lang="pl-PL" sz="4000" b="1" dirty="0">
              <a:latin typeface="Technical" pitchFamily="2" charset="0"/>
            </a:endParaRPr>
          </a:p>
        </p:txBody>
      </p:sp>
      <p:pic>
        <p:nvPicPr>
          <p:cNvPr id="25601" name="Picture 1" descr="H:\00_fotografia\2010_2011_promocja_zdrowia\photo 94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067" b="16067"/>
          <a:stretch>
            <a:fillRect/>
          </a:stretch>
        </p:blipFill>
        <p:spPr bwMode="auto">
          <a:xfrm>
            <a:off x="357158" y="285728"/>
            <a:ext cx="4931398" cy="2509847"/>
          </a:xfrm>
          <a:prstGeom prst="rect">
            <a:avLst/>
          </a:prstGeom>
          <a:noFill/>
        </p:spPr>
      </p:pic>
      <p:pic>
        <p:nvPicPr>
          <p:cNvPr id="25602" name="Picture 2" descr="H:\00_fotografia\2010_2011_promocja_zdrowia\photo 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500306"/>
            <a:ext cx="4191457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http://www.jedenastka11.osw.pl/images/stories/konkursy/1_2010_2011/image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142984"/>
            <a:ext cx="4330374" cy="2885112"/>
          </a:xfrm>
          <a:prstGeom prst="rect">
            <a:avLst/>
          </a:prstGeom>
          <a:noFill/>
        </p:spPr>
      </p:pic>
      <p:pic>
        <p:nvPicPr>
          <p:cNvPr id="31750" name="Picture 6" descr="http://www.jedenastka11.osw.pl/images/stories/konkursy/1_2010_2011/image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643314"/>
            <a:ext cx="4079872" cy="2718215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5357826"/>
            <a:ext cx="7315200" cy="522288"/>
          </a:xfrm>
        </p:spPr>
        <p:txBody>
          <a:bodyPr>
            <a:noAutofit/>
          </a:bodyPr>
          <a:lstStyle/>
          <a:p>
            <a:r>
              <a:rPr lang="pl-PL" sz="4000" b="1" dirty="0" smtClean="0">
                <a:latin typeface="Technical" pitchFamily="2" charset="0"/>
              </a:rPr>
              <a:t>Jesienny kosz </a:t>
            </a:r>
            <a:br>
              <a:rPr lang="pl-PL" sz="4000" b="1" dirty="0" smtClean="0">
                <a:latin typeface="Technical" pitchFamily="2" charset="0"/>
              </a:rPr>
            </a:br>
            <a:r>
              <a:rPr lang="pl-PL" sz="4000" b="1" dirty="0" smtClean="0">
                <a:latin typeface="Technical" pitchFamily="2" charset="0"/>
              </a:rPr>
              <a:t>pełen zdrowia</a:t>
            </a:r>
            <a:endParaRPr lang="pl-PL" sz="4000" b="1" dirty="0">
              <a:latin typeface="Technical" pitchFamily="2" charset="0"/>
            </a:endParaRPr>
          </a:p>
        </p:txBody>
      </p:sp>
      <p:pic>
        <p:nvPicPr>
          <p:cNvPr id="31748" name="Picture 4" descr="http://www.jedenastka11.osw.pl/images/stories/konkursy/1_2010_2011/image0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/>
          <a:srcRect t="11802" b="11802"/>
          <a:stretch>
            <a:fillRect/>
          </a:stretch>
        </p:blipFill>
        <p:spPr bwMode="auto">
          <a:xfrm>
            <a:off x="285720" y="285728"/>
            <a:ext cx="4932320" cy="2510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210</TotalTime>
  <Words>67</Words>
  <Application>Microsoft Office PowerPoint</Application>
  <PresentationFormat>Pokaz na ekranie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Kapitał</vt:lpstr>
      <vt:lpstr>Prezentacja działań z zakresu  promocji zdrowia w roku 2010 podjętych przez</vt:lpstr>
      <vt:lpstr>     Turniej Mikołajkowy klas I-III   klas V     </vt:lpstr>
      <vt:lpstr>     Turniej Andrzejkowy          </vt:lpstr>
      <vt:lpstr>Rowerem bezpiecznie i zdrowo</vt:lpstr>
      <vt:lpstr>Ratujemy i uczymy ratować</vt:lpstr>
      <vt:lpstr>Badania wad postawy „Wolność oddechu – zapobiegaj astmie”</vt:lpstr>
      <vt:lpstr>Owoce i mleko w szkole</vt:lpstr>
      <vt:lpstr>Jemy zdrowo  i kolorowo</vt:lpstr>
      <vt:lpstr>Jesienny kosz  pełen zdrowia</vt:lpstr>
      <vt:lpstr>Pogadanki na temat zdrowia i higieny osobistej Fluoryzacja</vt:lpstr>
      <vt:lpstr>Slajd 11</vt:lpstr>
      <vt:lpstr>Bieg Niepodległości</vt:lpstr>
      <vt:lpstr>Sekcja pływacka „Orka”  – UKS Maratończyk</vt:lpstr>
      <vt:lpstr>Dzień Ziemi</vt:lpstr>
      <vt:lpstr>Zimowy wypoczynek</vt:lpstr>
      <vt:lpstr>Rajdy rowerowe i piesze</vt:lpstr>
      <vt:lpstr>Godzina dla zdrowia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Promująca Zdrowie</dc:title>
  <dc:creator>nauczyciel001n</dc:creator>
  <cp:lastModifiedBy>wles</cp:lastModifiedBy>
  <cp:revision>35</cp:revision>
  <dcterms:created xsi:type="dcterms:W3CDTF">2009-01-26T12:13:28Z</dcterms:created>
  <dcterms:modified xsi:type="dcterms:W3CDTF">2010-12-22T10:28:29Z</dcterms:modified>
</cp:coreProperties>
</file>